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431" r:id="rId2"/>
    <p:sldId id="256" r:id="rId3"/>
    <p:sldId id="373" r:id="rId4"/>
    <p:sldId id="375" r:id="rId5"/>
    <p:sldId id="376" r:id="rId6"/>
    <p:sldId id="377" r:id="rId7"/>
    <p:sldId id="378" r:id="rId8"/>
    <p:sldId id="379" r:id="rId9"/>
    <p:sldId id="381" r:id="rId10"/>
    <p:sldId id="382" r:id="rId11"/>
    <p:sldId id="384" r:id="rId12"/>
    <p:sldId id="385" r:id="rId13"/>
    <p:sldId id="386" r:id="rId14"/>
    <p:sldId id="387" r:id="rId15"/>
    <p:sldId id="388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397" r:id="rId24"/>
    <p:sldId id="399" r:id="rId25"/>
    <p:sldId id="400" r:id="rId26"/>
    <p:sldId id="401" r:id="rId27"/>
    <p:sldId id="402" r:id="rId28"/>
    <p:sldId id="403" r:id="rId29"/>
    <p:sldId id="404" r:id="rId30"/>
    <p:sldId id="405" r:id="rId31"/>
    <p:sldId id="406" r:id="rId32"/>
    <p:sldId id="407" r:id="rId33"/>
    <p:sldId id="409" r:id="rId34"/>
    <p:sldId id="410" r:id="rId35"/>
    <p:sldId id="411" r:id="rId36"/>
    <p:sldId id="412" r:id="rId37"/>
    <p:sldId id="413" r:id="rId38"/>
    <p:sldId id="417" r:id="rId39"/>
    <p:sldId id="419" r:id="rId40"/>
    <p:sldId id="418" r:id="rId41"/>
    <p:sldId id="416" r:id="rId42"/>
    <p:sldId id="414" r:id="rId43"/>
    <p:sldId id="415" r:id="rId44"/>
    <p:sldId id="420" r:id="rId45"/>
    <p:sldId id="422" r:id="rId46"/>
    <p:sldId id="423" r:id="rId47"/>
    <p:sldId id="421" r:id="rId48"/>
    <p:sldId id="424" r:id="rId49"/>
    <p:sldId id="425" r:id="rId50"/>
    <p:sldId id="426" r:id="rId51"/>
    <p:sldId id="427" r:id="rId52"/>
    <p:sldId id="428" r:id="rId53"/>
    <p:sldId id="429" r:id="rId54"/>
    <p:sldId id="430" r:id="rId5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66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ED7DD-6C32-5943-9E28-4A2D8FE35123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D5680-79D5-BB4E-A78B-0A7DBAE2105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9630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47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49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50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51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52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53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54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D5680-79D5-BB4E-A78B-0A7DBAE21052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424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424111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899000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933467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9350373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5342849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79876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4134565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6183672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952890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0210555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41971250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F9FF9-2EAD-B94F-9730-BD4D4F3407DD}" type="datetimeFigureOut">
              <a:rPr lang="nl-NL" smtClean="0"/>
              <a:pPr/>
              <a:t>26-9-2015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B033A-52CD-9E49-847F-5ED40FA25A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52136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Women</a:t>
            </a:r>
            <a:r>
              <a:rPr lang="nl-NL" dirty="0" smtClean="0"/>
              <a:t>, </a:t>
            </a:r>
            <a:r>
              <a:rPr lang="nl-NL" dirty="0" err="1" smtClean="0"/>
              <a:t>Gender</a:t>
            </a:r>
            <a:r>
              <a:rPr lang="nl-NL" dirty="0" smtClean="0"/>
              <a:t> &amp; </a:t>
            </a:r>
            <a:r>
              <a:rPr lang="nl-NL" dirty="0" err="1" smtClean="0"/>
              <a:t>Development</a:t>
            </a:r>
            <a:r>
              <a:rPr lang="nl-NL" dirty="0" smtClean="0"/>
              <a:t> 1980-2015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 smtClean="0"/>
              <a:t>Fotocaroussel</a:t>
            </a:r>
            <a:r>
              <a:rPr lang="nl-NL" dirty="0" smtClean="0"/>
              <a:t> </a:t>
            </a:r>
            <a:r>
              <a:rPr lang="nl-NL" dirty="0" err="1" smtClean="0"/>
              <a:t>Ireen</a:t>
            </a:r>
            <a:r>
              <a:rPr lang="nl-NL" dirty="0" smtClean="0"/>
              <a:t> </a:t>
            </a:r>
            <a:r>
              <a:rPr lang="nl-NL" dirty="0" err="1" smtClean="0"/>
              <a:t>Dubel</a:t>
            </a:r>
            <a:r>
              <a:rPr lang="nl-NL" dirty="0" smtClean="0"/>
              <a:t> </a:t>
            </a:r>
            <a:r>
              <a:rPr lang="nl-NL" dirty="0" err="1" smtClean="0"/>
              <a:t>tgv</a:t>
            </a:r>
            <a:r>
              <a:rPr lang="nl-NL" smtClean="0"/>
              <a:t> receptie seminar 25 september 2015, deel 1</a:t>
            </a:r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5" y="743499"/>
            <a:ext cx="7963509" cy="52633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032933" y="6006799"/>
            <a:ext cx="771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ISS </a:t>
            </a:r>
            <a:r>
              <a:rPr lang="nl-NL" sz="2400" dirty="0" err="1" smtClean="0">
                <a:latin typeface="Arial"/>
                <a:cs typeface="Arial"/>
              </a:rPr>
              <a:t>Women’s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Movements</a:t>
            </a:r>
            <a:r>
              <a:rPr lang="nl-NL" sz="2400" dirty="0" smtClean="0">
                <a:latin typeface="Arial"/>
                <a:cs typeface="Arial"/>
              </a:rPr>
              <a:t> Research Project 1985</a:t>
            </a:r>
          </a:p>
        </p:txBody>
      </p:sp>
    </p:spTree>
    <p:extLst>
      <p:ext uri="{BB962C8B-B14F-4D97-AF65-F5344CB8AC3E}">
        <p14:creationId xmlns="" xmlns:p14="http://schemas.microsoft.com/office/powerpoint/2010/main" val="1088337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" y="743499"/>
            <a:ext cx="7948261" cy="526329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99067" y="6023731"/>
            <a:ext cx="7603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ISS </a:t>
            </a:r>
            <a:r>
              <a:rPr lang="nl-NL" sz="2400" dirty="0" err="1" smtClean="0">
                <a:latin typeface="Arial"/>
                <a:cs typeface="Arial"/>
              </a:rPr>
              <a:t>Women’s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Movements</a:t>
            </a:r>
            <a:r>
              <a:rPr lang="nl-NL" sz="2400" dirty="0" smtClean="0">
                <a:latin typeface="Arial"/>
                <a:cs typeface="Arial"/>
              </a:rPr>
              <a:t> Research Project 1985</a:t>
            </a:r>
          </a:p>
        </p:txBody>
      </p:sp>
    </p:spTree>
    <p:extLst>
      <p:ext uri="{BB962C8B-B14F-4D97-AF65-F5344CB8AC3E}">
        <p14:creationId xmlns="" xmlns:p14="http://schemas.microsoft.com/office/powerpoint/2010/main" val="1928609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9" y="743499"/>
            <a:ext cx="7691120" cy="526329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45067" y="6006798"/>
            <a:ext cx="839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South </a:t>
            </a:r>
            <a:r>
              <a:rPr lang="nl-NL" sz="2400" dirty="0" err="1" smtClean="0">
                <a:latin typeface="Arial"/>
                <a:cs typeface="Arial"/>
              </a:rPr>
              <a:t>African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Women’s</a:t>
            </a:r>
            <a:r>
              <a:rPr lang="nl-NL" sz="2400" dirty="0" smtClean="0">
                <a:latin typeface="Arial"/>
                <a:cs typeface="Arial"/>
              </a:rPr>
              <a:t> Day </a:t>
            </a:r>
            <a:r>
              <a:rPr lang="nl-NL" sz="2400" dirty="0" err="1" smtClean="0">
                <a:latin typeface="Arial"/>
                <a:cs typeface="Arial"/>
              </a:rPr>
              <a:t>preparations</a:t>
            </a:r>
            <a:r>
              <a:rPr lang="nl-NL" sz="2400" dirty="0" smtClean="0">
                <a:latin typeface="Arial"/>
                <a:cs typeface="Arial"/>
              </a:rPr>
              <a:t> The Hague 1986</a:t>
            </a:r>
          </a:p>
        </p:txBody>
      </p:sp>
    </p:spTree>
    <p:extLst>
      <p:ext uri="{BB962C8B-B14F-4D97-AF65-F5344CB8AC3E}">
        <p14:creationId xmlns="" xmlns:p14="http://schemas.microsoft.com/office/powerpoint/2010/main" val="1879846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9" y="743499"/>
            <a:ext cx="7691120" cy="526329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43467" y="6006798"/>
            <a:ext cx="833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South </a:t>
            </a:r>
            <a:r>
              <a:rPr lang="nl-NL" sz="2400" dirty="0" err="1" smtClean="0">
                <a:latin typeface="Arial"/>
                <a:cs typeface="Arial"/>
              </a:rPr>
              <a:t>African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Women’s</a:t>
            </a:r>
            <a:r>
              <a:rPr lang="nl-NL" sz="2400" dirty="0" smtClean="0">
                <a:latin typeface="Arial"/>
                <a:cs typeface="Arial"/>
              </a:rPr>
              <a:t> Day </a:t>
            </a:r>
            <a:r>
              <a:rPr lang="nl-NL" sz="2400" dirty="0" err="1" smtClean="0">
                <a:latin typeface="Arial"/>
                <a:cs typeface="Arial"/>
              </a:rPr>
              <a:t>preparations</a:t>
            </a:r>
            <a:r>
              <a:rPr lang="nl-NL" sz="2400" dirty="0">
                <a:latin typeface="Arial"/>
                <a:cs typeface="Arial"/>
              </a:rPr>
              <a:t> </a:t>
            </a:r>
            <a:r>
              <a:rPr lang="nl-NL" sz="2400" dirty="0" smtClean="0">
                <a:latin typeface="Arial"/>
                <a:cs typeface="Arial"/>
              </a:rPr>
              <a:t>The Hague 1986</a:t>
            </a:r>
          </a:p>
        </p:txBody>
      </p:sp>
    </p:spTree>
    <p:extLst>
      <p:ext uri="{BB962C8B-B14F-4D97-AF65-F5344CB8AC3E}">
        <p14:creationId xmlns="" xmlns:p14="http://schemas.microsoft.com/office/powerpoint/2010/main" val="2015026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9" y="923532"/>
            <a:ext cx="7691120" cy="490323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422400" y="6006798"/>
            <a:ext cx="718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South </a:t>
            </a:r>
            <a:r>
              <a:rPr lang="nl-NL" sz="2400" dirty="0" err="1" smtClean="0">
                <a:latin typeface="Arial"/>
                <a:cs typeface="Arial"/>
              </a:rPr>
              <a:t>African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Women’s</a:t>
            </a:r>
            <a:r>
              <a:rPr lang="nl-NL" sz="2400" dirty="0" smtClean="0">
                <a:latin typeface="Arial"/>
                <a:cs typeface="Arial"/>
              </a:rPr>
              <a:t> Day Amsterdam 1986</a:t>
            </a:r>
          </a:p>
        </p:txBody>
      </p:sp>
    </p:spTree>
    <p:extLst>
      <p:ext uri="{BB962C8B-B14F-4D97-AF65-F5344CB8AC3E}">
        <p14:creationId xmlns="" xmlns:p14="http://schemas.microsoft.com/office/powerpoint/2010/main" val="2067910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3" y="923532"/>
            <a:ext cx="7190251" cy="490323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354667" y="6023731"/>
            <a:ext cx="725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TAMECO </a:t>
            </a:r>
            <a:r>
              <a:rPr lang="nl-NL" sz="2400" dirty="0" err="1" smtClean="0">
                <a:latin typeface="Arial"/>
                <a:cs typeface="Arial"/>
              </a:rPr>
              <a:t>knife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cooperative</a:t>
            </a:r>
            <a:r>
              <a:rPr lang="nl-NL" sz="2400" dirty="0" smtClean="0">
                <a:latin typeface="Arial"/>
                <a:cs typeface="Arial"/>
              </a:rPr>
              <a:t> Dar es Salaam 1988</a:t>
            </a:r>
          </a:p>
        </p:txBody>
      </p:sp>
    </p:spTree>
    <p:extLst>
      <p:ext uri="{BB962C8B-B14F-4D97-AF65-F5344CB8AC3E}">
        <p14:creationId xmlns="" xmlns:p14="http://schemas.microsoft.com/office/powerpoint/2010/main" val="1777271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96" y="929374"/>
            <a:ext cx="6809877" cy="507742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694423" y="6006798"/>
            <a:ext cx="5916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The Hague1989</a:t>
            </a:r>
          </a:p>
        </p:txBody>
      </p:sp>
    </p:spTree>
    <p:extLst>
      <p:ext uri="{BB962C8B-B14F-4D97-AF65-F5344CB8AC3E}">
        <p14:creationId xmlns="" xmlns:p14="http://schemas.microsoft.com/office/powerpoint/2010/main" val="3400362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2" y="774478"/>
            <a:ext cx="6636433" cy="523232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80533" y="6006798"/>
            <a:ext cx="7730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latin typeface="Arial"/>
                <a:cs typeface="Arial"/>
              </a:rPr>
              <a:t>Cooperative</a:t>
            </a:r>
            <a:r>
              <a:rPr lang="nl-NL" sz="2400" dirty="0" smtClean="0">
                <a:latin typeface="Arial"/>
                <a:cs typeface="Arial"/>
              </a:rPr>
              <a:t> Union Tanzania Dar es Salaam 1989</a:t>
            </a:r>
          </a:p>
        </p:txBody>
      </p:sp>
    </p:spTree>
    <p:extLst>
      <p:ext uri="{BB962C8B-B14F-4D97-AF65-F5344CB8AC3E}">
        <p14:creationId xmlns="" xmlns:p14="http://schemas.microsoft.com/office/powerpoint/2010/main" val="39912783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" y="746781"/>
            <a:ext cx="7908418" cy="526001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13074" y="6006798"/>
            <a:ext cx="4116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The Hague1990</a:t>
            </a:r>
          </a:p>
        </p:txBody>
      </p:sp>
    </p:spTree>
    <p:extLst>
      <p:ext uri="{BB962C8B-B14F-4D97-AF65-F5344CB8AC3E}">
        <p14:creationId xmlns="" xmlns:p14="http://schemas.microsoft.com/office/powerpoint/2010/main" val="1123193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1" y="746781"/>
            <a:ext cx="7713452" cy="526001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760133" y="6006798"/>
            <a:ext cx="326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Dar es Salaam 1990</a:t>
            </a:r>
          </a:p>
        </p:txBody>
      </p:sp>
    </p:spTree>
    <p:extLst>
      <p:ext uri="{BB962C8B-B14F-4D97-AF65-F5344CB8AC3E}">
        <p14:creationId xmlns="" xmlns:p14="http://schemas.microsoft.com/office/powerpoint/2010/main" val="24033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981.IreenISSW&amp;Dclassno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3" y="929373"/>
            <a:ext cx="7969167" cy="507742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049868" y="6006799"/>
            <a:ext cx="7755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ISS </a:t>
            </a:r>
            <a:r>
              <a:rPr lang="nl-NL" sz="2400" dirty="0" err="1" smtClean="0">
                <a:latin typeface="Arial"/>
                <a:cs typeface="Arial"/>
              </a:rPr>
              <a:t>Women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and</a:t>
            </a:r>
            <a:r>
              <a:rPr lang="nl-NL" sz="2400" dirty="0" smtClean="0">
                <a:latin typeface="Arial"/>
                <a:cs typeface="Arial"/>
              </a:rPr>
              <a:t> Development class 1980 - 1981</a:t>
            </a:r>
          </a:p>
        </p:txBody>
      </p:sp>
    </p:spTree>
    <p:extLst>
      <p:ext uri="{BB962C8B-B14F-4D97-AF65-F5344CB8AC3E}">
        <p14:creationId xmlns="" xmlns:p14="http://schemas.microsoft.com/office/powerpoint/2010/main" val="3911020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32" y="309791"/>
            <a:ext cx="3879975" cy="569700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189948" y="6006797"/>
            <a:ext cx="231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Dodoma1990</a:t>
            </a:r>
          </a:p>
        </p:txBody>
      </p:sp>
    </p:spTree>
    <p:extLst>
      <p:ext uri="{BB962C8B-B14F-4D97-AF65-F5344CB8AC3E}">
        <p14:creationId xmlns="" xmlns:p14="http://schemas.microsoft.com/office/powerpoint/2010/main" val="11625482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4" y="633523"/>
            <a:ext cx="7917511" cy="537327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189949" y="6023730"/>
            <a:ext cx="249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Tanzania1990</a:t>
            </a:r>
          </a:p>
        </p:txBody>
      </p:sp>
    </p:spTree>
    <p:extLst>
      <p:ext uri="{BB962C8B-B14F-4D97-AF65-F5344CB8AC3E}">
        <p14:creationId xmlns="" xmlns:p14="http://schemas.microsoft.com/office/powerpoint/2010/main" val="1620331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4" y="633523"/>
            <a:ext cx="7696851" cy="537327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189948" y="6006797"/>
            <a:ext cx="3447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latin typeface="Arial"/>
                <a:cs typeface="Arial"/>
              </a:rPr>
              <a:t>Mount</a:t>
            </a:r>
            <a:r>
              <a:rPr lang="nl-NL" sz="2400" dirty="0" smtClean="0">
                <a:latin typeface="Arial"/>
                <a:cs typeface="Arial"/>
              </a:rPr>
              <a:t> Kilimanjaro 1990</a:t>
            </a:r>
          </a:p>
        </p:txBody>
      </p:sp>
    </p:spTree>
    <p:extLst>
      <p:ext uri="{BB962C8B-B14F-4D97-AF65-F5344CB8AC3E}">
        <p14:creationId xmlns="" xmlns:p14="http://schemas.microsoft.com/office/powerpoint/2010/main" val="1956527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4" y="695812"/>
            <a:ext cx="7696851" cy="524869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455333" y="6057596"/>
            <a:ext cx="513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TAMECO Dar es Salaam 1990</a:t>
            </a:r>
          </a:p>
        </p:txBody>
      </p:sp>
    </p:spTree>
    <p:extLst>
      <p:ext uri="{BB962C8B-B14F-4D97-AF65-F5344CB8AC3E}">
        <p14:creationId xmlns="" xmlns:p14="http://schemas.microsoft.com/office/powerpoint/2010/main" val="2069064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4" y="720865"/>
            <a:ext cx="7696851" cy="519858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189948" y="6006797"/>
            <a:ext cx="380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The Hague 1991</a:t>
            </a:r>
          </a:p>
        </p:txBody>
      </p:sp>
    </p:spTree>
    <p:extLst>
      <p:ext uri="{BB962C8B-B14F-4D97-AF65-F5344CB8AC3E}">
        <p14:creationId xmlns="" xmlns:p14="http://schemas.microsoft.com/office/powerpoint/2010/main" val="3071398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81" y="251399"/>
            <a:ext cx="3949807" cy="566805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625600" y="6040663"/>
            <a:ext cx="628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Last ANC conference in </a:t>
            </a:r>
            <a:r>
              <a:rPr lang="nl-NL" sz="2400" dirty="0" err="1" smtClean="0">
                <a:latin typeface="Arial"/>
                <a:cs typeface="Arial"/>
              </a:rPr>
              <a:t>exile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Arusha</a:t>
            </a:r>
            <a:r>
              <a:rPr lang="nl-NL" sz="2400" dirty="0" smtClean="0">
                <a:latin typeface="Arial"/>
                <a:cs typeface="Arial"/>
              </a:rPr>
              <a:t> 1991</a:t>
            </a:r>
          </a:p>
        </p:txBody>
      </p:sp>
    </p:spTree>
    <p:extLst>
      <p:ext uri="{BB962C8B-B14F-4D97-AF65-F5344CB8AC3E}">
        <p14:creationId xmlns="" xmlns:p14="http://schemas.microsoft.com/office/powerpoint/2010/main" val="1437235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524" y="251399"/>
            <a:ext cx="3787721" cy="566805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929468" y="6023730"/>
            <a:ext cx="374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At home in Harare 1991</a:t>
            </a:r>
          </a:p>
        </p:txBody>
      </p:sp>
    </p:spTree>
    <p:extLst>
      <p:ext uri="{BB962C8B-B14F-4D97-AF65-F5344CB8AC3E}">
        <p14:creationId xmlns="" xmlns:p14="http://schemas.microsoft.com/office/powerpoint/2010/main" val="2376043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524" y="368439"/>
            <a:ext cx="3787721" cy="543397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844800" y="6006797"/>
            <a:ext cx="384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At home in Harare 1991</a:t>
            </a:r>
          </a:p>
        </p:txBody>
      </p:sp>
    </p:spTree>
    <p:extLst>
      <p:ext uri="{BB962C8B-B14F-4D97-AF65-F5344CB8AC3E}">
        <p14:creationId xmlns="" xmlns:p14="http://schemas.microsoft.com/office/powerpoint/2010/main" val="2454684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7" y="497315"/>
            <a:ext cx="8139445" cy="550948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189948" y="6006797"/>
            <a:ext cx="647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Office Harare 1991</a:t>
            </a:r>
          </a:p>
        </p:txBody>
      </p:sp>
    </p:spTree>
    <p:extLst>
      <p:ext uri="{BB962C8B-B14F-4D97-AF65-F5344CB8AC3E}">
        <p14:creationId xmlns="" xmlns:p14="http://schemas.microsoft.com/office/powerpoint/2010/main" val="3042765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7" y="519665"/>
            <a:ext cx="8139445" cy="546478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189948" y="6006797"/>
            <a:ext cx="647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Office Harare 1991</a:t>
            </a:r>
          </a:p>
        </p:txBody>
      </p:sp>
    </p:spTree>
    <p:extLst>
      <p:ext uri="{BB962C8B-B14F-4D97-AF65-F5344CB8AC3E}">
        <p14:creationId xmlns="" xmlns:p14="http://schemas.microsoft.com/office/powerpoint/2010/main" val="2317658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0" y="929373"/>
            <a:ext cx="7430132" cy="507742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85333" y="6006798"/>
            <a:ext cx="715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ISS </a:t>
            </a:r>
            <a:r>
              <a:rPr lang="nl-NL" sz="2400" dirty="0" err="1" smtClean="0">
                <a:latin typeface="Arial"/>
                <a:cs typeface="Arial"/>
              </a:rPr>
              <a:t>Women’s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Movements</a:t>
            </a:r>
            <a:r>
              <a:rPr lang="nl-NL" sz="2400" dirty="0" smtClean="0">
                <a:latin typeface="Arial"/>
                <a:cs typeface="Arial"/>
              </a:rPr>
              <a:t> Research Project 1983</a:t>
            </a:r>
          </a:p>
        </p:txBody>
      </p:sp>
    </p:spTree>
    <p:extLst>
      <p:ext uri="{BB962C8B-B14F-4D97-AF65-F5344CB8AC3E}">
        <p14:creationId xmlns="" xmlns:p14="http://schemas.microsoft.com/office/powerpoint/2010/main" val="303042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7" y="548461"/>
            <a:ext cx="8139445" cy="540718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189948" y="6006797"/>
            <a:ext cx="647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Office Harare 1991</a:t>
            </a:r>
          </a:p>
        </p:txBody>
      </p:sp>
    </p:spTree>
    <p:extLst>
      <p:ext uri="{BB962C8B-B14F-4D97-AF65-F5344CB8AC3E}">
        <p14:creationId xmlns="" xmlns:p14="http://schemas.microsoft.com/office/powerpoint/2010/main" val="4231569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4" y="548461"/>
            <a:ext cx="8101230" cy="540718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189949" y="6006797"/>
            <a:ext cx="412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Office Harare 1991</a:t>
            </a:r>
          </a:p>
        </p:txBody>
      </p:sp>
    </p:spTree>
    <p:extLst>
      <p:ext uri="{BB962C8B-B14F-4D97-AF65-F5344CB8AC3E}">
        <p14:creationId xmlns="" xmlns:p14="http://schemas.microsoft.com/office/powerpoint/2010/main" val="3447417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57" y="548461"/>
            <a:ext cx="3588123" cy="540718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285999" y="5955649"/>
            <a:ext cx="501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ISS </a:t>
            </a:r>
            <a:r>
              <a:rPr lang="nl-NL" sz="2400" dirty="0" err="1" smtClean="0">
                <a:latin typeface="Arial"/>
                <a:cs typeface="Arial"/>
              </a:rPr>
              <a:t>friends</a:t>
            </a:r>
            <a:r>
              <a:rPr lang="nl-NL" sz="2400" dirty="0" smtClean="0">
                <a:latin typeface="Arial"/>
                <a:cs typeface="Arial"/>
              </a:rPr>
              <a:t> at Victoria Falls</a:t>
            </a:r>
            <a:r>
              <a:rPr lang="nl-NL" sz="2400" dirty="0">
                <a:latin typeface="Arial"/>
                <a:cs typeface="Arial"/>
              </a:rPr>
              <a:t> </a:t>
            </a:r>
            <a:r>
              <a:rPr lang="nl-NL" sz="2400" dirty="0" smtClean="0">
                <a:latin typeface="Arial"/>
                <a:cs typeface="Arial"/>
              </a:rPr>
              <a:t>1992</a:t>
            </a:r>
          </a:p>
        </p:txBody>
      </p:sp>
    </p:spTree>
    <p:extLst>
      <p:ext uri="{BB962C8B-B14F-4D97-AF65-F5344CB8AC3E}">
        <p14:creationId xmlns="" xmlns:p14="http://schemas.microsoft.com/office/powerpoint/2010/main" val="1480457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0" y="1119962"/>
            <a:ext cx="8504923" cy="427252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59689" y="5666027"/>
            <a:ext cx="905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latin typeface="Arial"/>
                <a:cs typeface="Arial"/>
              </a:rPr>
              <a:t>Rural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Women’s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Movement</a:t>
            </a:r>
            <a:r>
              <a:rPr lang="nl-NL" sz="2400" dirty="0" smtClean="0">
                <a:latin typeface="Arial"/>
                <a:cs typeface="Arial"/>
              </a:rPr>
              <a:t> workshop </a:t>
            </a:r>
            <a:r>
              <a:rPr lang="nl-NL" sz="2400" dirty="0" err="1" smtClean="0">
                <a:latin typeface="Arial"/>
                <a:cs typeface="Arial"/>
              </a:rPr>
              <a:t>Northern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Transvaal</a:t>
            </a:r>
            <a:r>
              <a:rPr lang="nl-NL" sz="2400" dirty="0" smtClean="0">
                <a:latin typeface="Arial"/>
                <a:cs typeface="Arial"/>
              </a:rPr>
              <a:t> 1992</a:t>
            </a:r>
          </a:p>
        </p:txBody>
      </p:sp>
    </p:spTree>
    <p:extLst>
      <p:ext uri="{BB962C8B-B14F-4D97-AF65-F5344CB8AC3E}">
        <p14:creationId xmlns="" xmlns:p14="http://schemas.microsoft.com/office/powerpoint/2010/main" val="2146165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1" y="723846"/>
            <a:ext cx="7319215" cy="494218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291808" y="5666027"/>
            <a:ext cx="647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South </a:t>
            </a:r>
            <a:r>
              <a:rPr lang="nl-NL" sz="2400" dirty="0" err="1" smtClean="0">
                <a:latin typeface="Arial"/>
                <a:cs typeface="Arial"/>
              </a:rPr>
              <a:t>Africa</a:t>
            </a:r>
            <a:r>
              <a:rPr lang="nl-NL" sz="2400" dirty="0" smtClean="0">
                <a:latin typeface="Arial"/>
                <a:cs typeface="Arial"/>
              </a:rPr>
              <a:t> 1992</a:t>
            </a:r>
          </a:p>
        </p:txBody>
      </p:sp>
    </p:spTree>
    <p:extLst>
      <p:ext uri="{BB962C8B-B14F-4D97-AF65-F5344CB8AC3E}">
        <p14:creationId xmlns="" xmlns:p14="http://schemas.microsoft.com/office/powerpoint/2010/main" val="8411525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82" y="723846"/>
            <a:ext cx="7250812" cy="494218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94282" y="5666027"/>
            <a:ext cx="7421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latin typeface="Arial"/>
                <a:cs typeface="Arial"/>
              </a:rPr>
              <a:t>Violence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against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Women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demonstration</a:t>
            </a:r>
            <a:r>
              <a:rPr lang="nl-NL" sz="2400" dirty="0" smtClean="0">
                <a:latin typeface="Arial"/>
                <a:cs typeface="Arial"/>
              </a:rPr>
              <a:t> Harare 1992</a:t>
            </a: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375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09" y="650562"/>
            <a:ext cx="3285594" cy="501546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78934" y="5666027"/>
            <a:ext cx="8246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 smtClean="0">
              <a:latin typeface="Arial"/>
              <a:cs typeface="Arial"/>
            </a:endParaRPr>
          </a:p>
          <a:p>
            <a:r>
              <a:rPr lang="nl-NL" sz="2400" dirty="0" err="1">
                <a:latin typeface="Arial"/>
                <a:cs typeface="Arial"/>
              </a:rPr>
              <a:t>F</a:t>
            </a:r>
            <a:r>
              <a:rPr lang="nl-NL" sz="2400" dirty="0" err="1" smtClean="0">
                <a:latin typeface="Arial"/>
                <a:cs typeface="Arial"/>
              </a:rPr>
              <a:t>orced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removed</a:t>
            </a:r>
            <a:r>
              <a:rPr lang="nl-NL" sz="2400" dirty="0" smtClean="0">
                <a:latin typeface="Arial"/>
                <a:cs typeface="Arial"/>
              </a:rPr>
              <a:t> community </a:t>
            </a:r>
            <a:r>
              <a:rPr lang="nl-NL" sz="2400" dirty="0" err="1" smtClean="0">
                <a:latin typeface="Arial"/>
                <a:cs typeface="Arial"/>
              </a:rPr>
              <a:t>Northern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Transvaal</a:t>
            </a:r>
            <a:r>
              <a:rPr lang="nl-NL" sz="2400" dirty="0">
                <a:latin typeface="Arial"/>
                <a:cs typeface="Arial"/>
              </a:rPr>
              <a:t> </a:t>
            </a:r>
            <a:r>
              <a:rPr lang="nl-NL" sz="2400" dirty="0" smtClean="0">
                <a:latin typeface="Arial"/>
                <a:cs typeface="Arial"/>
              </a:rPr>
              <a:t>1993</a:t>
            </a:r>
          </a:p>
        </p:txBody>
      </p:sp>
    </p:spTree>
    <p:extLst>
      <p:ext uri="{BB962C8B-B14F-4D97-AF65-F5344CB8AC3E}">
        <p14:creationId xmlns="" xmlns:p14="http://schemas.microsoft.com/office/powerpoint/2010/main" val="4156091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51" y="309791"/>
            <a:ext cx="3532926" cy="532426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28133" y="5682960"/>
            <a:ext cx="797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 smtClean="0">
              <a:latin typeface="Arial"/>
              <a:cs typeface="Arial"/>
            </a:endParaRPr>
          </a:p>
          <a:p>
            <a:r>
              <a:rPr lang="nl-NL" sz="2400" dirty="0" err="1">
                <a:latin typeface="Arial"/>
                <a:cs typeface="Arial"/>
              </a:rPr>
              <a:t>F</a:t>
            </a:r>
            <a:r>
              <a:rPr lang="nl-NL" sz="2400" dirty="0" err="1" smtClean="0">
                <a:latin typeface="Arial"/>
                <a:cs typeface="Arial"/>
              </a:rPr>
              <a:t>orced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removed</a:t>
            </a:r>
            <a:r>
              <a:rPr lang="nl-NL" sz="2400" dirty="0" smtClean="0">
                <a:latin typeface="Arial"/>
                <a:cs typeface="Arial"/>
              </a:rPr>
              <a:t> community </a:t>
            </a:r>
            <a:r>
              <a:rPr lang="nl-NL" sz="2400" dirty="0" err="1" smtClean="0">
                <a:latin typeface="Arial"/>
                <a:cs typeface="Arial"/>
              </a:rPr>
              <a:t>Northern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Transvaal</a:t>
            </a:r>
            <a:r>
              <a:rPr lang="nl-NL" sz="2400" dirty="0" smtClean="0">
                <a:latin typeface="Arial"/>
                <a:cs typeface="Arial"/>
              </a:rPr>
              <a:t> 1993</a:t>
            </a:r>
          </a:p>
        </p:txBody>
      </p:sp>
    </p:spTree>
    <p:extLst>
      <p:ext uri="{BB962C8B-B14F-4D97-AF65-F5344CB8AC3E}">
        <p14:creationId xmlns="" xmlns:p14="http://schemas.microsoft.com/office/powerpoint/2010/main" val="901663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0" y="637965"/>
            <a:ext cx="7114069" cy="481541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150532" y="5666027"/>
            <a:ext cx="6180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Land </a:t>
            </a:r>
            <a:r>
              <a:rPr lang="nl-NL" sz="2400" dirty="0" err="1" smtClean="0">
                <a:latin typeface="Arial"/>
                <a:cs typeface="Arial"/>
              </a:rPr>
              <a:t>rights</a:t>
            </a:r>
            <a:r>
              <a:rPr lang="nl-NL" sz="2400" dirty="0" smtClean="0">
                <a:latin typeface="Arial"/>
                <a:cs typeface="Arial"/>
              </a:rPr>
              <a:t> rally Bloemfontein 1994</a:t>
            </a:r>
          </a:p>
        </p:txBody>
      </p:sp>
    </p:spTree>
    <p:extLst>
      <p:ext uri="{BB962C8B-B14F-4D97-AF65-F5344CB8AC3E}">
        <p14:creationId xmlns="" xmlns:p14="http://schemas.microsoft.com/office/powerpoint/2010/main" val="21888059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12" y="380693"/>
            <a:ext cx="7760509" cy="528533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184399" y="5666027"/>
            <a:ext cx="6363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 smtClean="0">
              <a:latin typeface="Arial"/>
              <a:cs typeface="Arial"/>
            </a:endParaRPr>
          </a:p>
          <a:p>
            <a:r>
              <a:rPr lang="nl-NL" sz="2400" dirty="0" smtClean="0">
                <a:latin typeface="Arial"/>
                <a:cs typeface="Arial"/>
              </a:rPr>
              <a:t>Land </a:t>
            </a:r>
            <a:r>
              <a:rPr lang="nl-NL" sz="2400" dirty="0" err="1" smtClean="0">
                <a:latin typeface="Arial"/>
                <a:cs typeface="Arial"/>
              </a:rPr>
              <a:t>rights</a:t>
            </a:r>
            <a:r>
              <a:rPr lang="nl-NL" sz="2400" dirty="0" smtClean="0">
                <a:latin typeface="Arial"/>
                <a:cs typeface="Arial"/>
              </a:rPr>
              <a:t> rally Bloemfontein 1994</a:t>
            </a:r>
          </a:p>
        </p:txBody>
      </p:sp>
    </p:spTree>
    <p:extLst>
      <p:ext uri="{BB962C8B-B14F-4D97-AF65-F5344CB8AC3E}">
        <p14:creationId xmlns="" xmlns:p14="http://schemas.microsoft.com/office/powerpoint/2010/main" val="6467999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0" y="1012697"/>
            <a:ext cx="7430132" cy="491077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845733" y="5923472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Thesis </a:t>
            </a:r>
            <a:r>
              <a:rPr lang="nl-NL" sz="2400" dirty="0" err="1" smtClean="0">
                <a:latin typeface="Arial"/>
                <a:cs typeface="Arial"/>
              </a:rPr>
              <a:t>discussion</a:t>
            </a:r>
            <a:r>
              <a:rPr lang="nl-NL" sz="2400" dirty="0" smtClean="0">
                <a:latin typeface="Arial"/>
                <a:cs typeface="Arial"/>
              </a:rPr>
              <a:t> Amsterdam 1983</a:t>
            </a:r>
          </a:p>
        </p:txBody>
      </p:sp>
    </p:spTree>
    <p:extLst>
      <p:ext uri="{BB962C8B-B14F-4D97-AF65-F5344CB8AC3E}">
        <p14:creationId xmlns="" xmlns:p14="http://schemas.microsoft.com/office/powerpoint/2010/main" val="1143085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01" y="390132"/>
            <a:ext cx="7403387" cy="527589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77333" y="5666027"/>
            <a:ext cx="7870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 smtClean="0">
              <a:latin typeface="Arial"/>
              <a:cs typeface="Arial"/>
            </a:endParaRPr>
          </a:p>
          <a:p>
            <a:r>
              <a:rPr lang="nl-NL" sz="2400" dirty="0" err="1" smtClean="0">
                <a:latin typeface="Arial"/>
                <a:cs typeface="Arial"/>
              </a:rPr>
              <a:t>Nguni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cattle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cooperative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Maputaland</a:t>
            </a:r>
            <a:r>
              <a:rPr lang="nl-NL" sz="2400" dirty="0" smtClean="0">
                <a:latin typeface="Arial"/>
                <a:cs typeface="Arial"/>
              </a:rPr>
              <a:t> South </a:t>
            </a:r>
            <a:r>
              <a:rPr lang="nl-NL" sz="2400" dirty="0" err="1" smtClean="0">
                <a:latin typeface="Arial"/>
                <a:cs typeface="Arial"/>
              </a:rPr>
              <a:t>Africa</a:t>
            </a:r>
            <a:r>
              <a:rPr lang="nl-NL" sz="2400" dirty="0" smtClean="0">
                <a:latin typeface="Arial"/>
                <a:cs typeface="Arial"/>
              </a:rPr>
              <a:t> 1994</a:t>
            </a:r>
          </a:p>
        </p:txBody>
      </p:sp>
    </p:spTree>
    <p:extLst>
      <p:ext uri="{BB962C8B-B14F-4D97-AF65-F5344CB8AC3E}">
        <p14:creationId xmlns="" xmlns:p14="http://schemas.microsoft.com/office/powerpoint/2010/main" val="2129682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0" y="620034"/>
            <a:ext cx="7114069" cy="485128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052030" y="5750692"/>
            <a:ext cx="3027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Johannesburg 1994</a:t>
            </a:r>
          </a:p>
        </p:txBody>
      </p:sp>
    </p:spTree>
    <p:extLst>
      <p:ext uri="{BB962C8B-B14F-4D97-AF65-F5344CB8AC3E}">
        <p14:creationId xmlns="" xmlns:p14="http://schemas.microsoft.com/office/powerpoint/2010/main" val="138988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63" y="425323"/>
            <a:ext cx="7123184" cy="524070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035097" y="5666027"/>
            <a:ext cx="3399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 smtClean="0">
              <a:latin typeface="Arial"/>
              <a:cs typeface="Arial"/>
            </a:endParaRPr>
          </a:p>
          <a:p>
            <a:r>
              <a:rPr lang="nl-NL" sz="2400" dirty="0" smtClean="0">
                <a:latin typeface="Arial"/>
                <a:cs typeface="Arial"/>
              </a:rPr>
              <a:t>South </a:t>
            </a:r>
            <a:r>
              <a:rPr lang="nl-NL" sz="2400" dirty="0" err="1" smtClean="0">
                <a:latin typeface="Arial"/>
                <a:cs typeface="Arial"/>
              </a:rPr>
              <a:t>Africa</a:t>
            </a:r>
            <a:r>
              <a:rPr lang="nl-NL" sz="2400" dirty="0" smtClean="0">
                <a:latin typeface="Arial"/>
                <a:cs typeface="Arial"/>
              </a:rPr>
              <a:t> April 1994</a:t>
            </a:r>
          </a:p>
        </p:txBody>
      </p:sp>
    </p:spTree>
    <p:extLst>
      <p:ext uri="{BB962C8B-B14F-4D97-AF65-F5344CB8AC3E}">
        <p14:creationId xmlns="" xmlns:p14="http://schemas.microsoft.com/office/powerpoint/2010/main" val="11315388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63" y="620034"/>
            <a:ext cx="7123184" cy="485128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438399" y="5666027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 smtClean="0">
              <a:latin typeface="Arial"/>
              <a:cs typeface="Arial"/>
            </a:endParaRPr>
          </a:p>
          <a:p>
            <a:r>
              <a:rPr lang="nl-NL" sz="2400" dirty="0" err="1" smtClean="0">
                <a:latin typeface="Arial"/>
                <a:cs typeface="Arial"/>
              </a:rPr>
              <a:t>Lebowa</a:t>
            </a:r>
            <a:r>
              <a:rPr lang="nl-NL" sz="2400" dirty="0" smtClean="0">
                <a:latin typeface="Arial"/>
                <a:cs typeface="Arial"/>
              </a:rPr>
              <a:t> South </a:t>
            </a:r>
            <a:r>
              <a:rPr lang="nl-NL" sz="2400" dirty="0" err="1" smtClean="0">
                <a:latin typeface="Arial"/>
                <a:cs typeface="Arial"/>
              </a:rPr>
              <a:t>Africa</a:t>
            </a:r>
            <a:r>
              <a:rPr lang="nl-NL" sz="2400" dirty="0" smtClean="0">
                <a:latin typeface="Arial"/>
                <a:cs typeface="Arial"/>
              </a:rPr>
              <a:t> 1994</a:t>
            </a:r>
          </a:p>
        </p:txBody>
      </p:sp>
    </p:spTree>
    <p:extLst>
      <p:ext uri="{BB962C8B-B14F-4D97-AF65-F5344CB8AC3E}">
        <p14:creationId xmlns="" xmlns:p14="http://schemas.microsoft.com/office/powerpoint/2010/main" val="1375970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7" y="380693"/>
            <a:ext cx="7750578" cy="528533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035097" y="5666027"/>
            <a:ext cx="5512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 smtClean="0">
              <a:latin typeface="Arial"/>
              <a:cs typeface="Arial"/>
            </a:endParaRPr>
          </a:p>
          <a:p>
            <a:r>
              <a:rPr lang="nl-NL" sz="2400" dirty="0" smtClean="0">
                <a:latin typeface="Arial"/>
                <a:cs typeface="Arial"/>
              </a:rPr>
              <a:t>Johannesburg 1994</a:t>
            </a:r>
          </a:p>
        </p:txBody>
      </p:sp>
    </p:spTree>
    <p:extLst>
      <p:ext uri="{BB962C8B-B14F-4D97-AF65-F5344CB8AC3E}">
        <p14:creationId xmlns="" xmlns:p14="http://schemas.microsoft.com/office/powerpoint/2010/main" val="2763821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23" y="362389"/>
            <a:ext cx="3585175" cy="55856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572933" y="6277600"/>
            <a:ext cx="2938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Netherlands 1995</a:t>
            </a:r>
          </a:p>
        </p:txBody>
      </p:sp>
    </p:spTree>
    <p:extLst>
      <p:ext uri="{BB962C8B-B14F-4D97-AF65-F5344CB8AC3E}">
        <p14:creationId xmlns="" xmlns:p14="http://schemas.microsoft.com/office/powerpoint/2010/main" val="3945686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3" y="650560"/>
            <a:ext cx="8218070" cy="53494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456267" y="6226801"/>
            <a:ext cx="6688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Zimbabwe International </a:t>
            </a:r>
            <a:r>
              <a:rPr lang="nl-NL" sz="2400" dirty="0" err="1" smtClean="0">
                <a:latin typeface="Arial"/>
                <a:cs typeface="Arial"/>
              </a:rPr>
              <a:t>Book</a:t>
            </a:r>
            <a:r>
              <a:rPr lang="nl-NL" sz="2400" dirty="0" smtClean="0">
                <a:latin typeface="Arial"/>
                <a:cs typeface="Arial"/>
              </a:rPr>
              <a:t> Fair Harare 1995</a:t>
            </a:r>
          </a:p>
        </p:txBody>
      </p:sp>
    </p:spTree>
    <p:extLst>
      <p:ext uri="{BB962C8B-B14F-4D97-AF65-F5344CB8AC3E}">
        <p14:creationId xmlns="" xmlns:p14="http://schemas.microsoft.com/office/powerpoint/2010/main" val="3263778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4" y="362389"/>
            <a:ext cx="8230373" cy="55856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606800" y="6226801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Beijing1995</a:t>
            </a:r>
          </a:p>
        </p:txBody>
      </p:sp>
    </p:spTree>
    <p:extLst>
      <p:ext uri="{BB962C8B-B14F-4D97-AF65-F5344CB8AC3E}">
        <p14:creationId xmlns="" xmlns:p14="http://schemas.microsoft.com/office/powerpoint/2010/main" val="249121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54" y="650560"/>
            <a:ext cx="7976988" cy="53494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91067" y="6226801"/>
            <a:ext cx="846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</a:t>
            </a:r>
            <a:r>
              <a:rPr lang="nl-NL" sz="2400" dirty="0" err="1" smtClean="0">
                <a:latin typeface="Arial"/>
                <a:cs typeface="Arial"/>
              </a:rPr>
              <a:t>Africa</a:t>
            </a:r>
            <a:r>
              <a:rPr lang="nl-NL" sz="2400" dirty="0" smtClean="0">
                <a:latin typeface="Arial"/>
                <a:cs typeface="Arial"/>
              </a:rPr>
              <a:t> partner </a:t>
            </a:r>
            <a:r>
              <a:rPr lang="nl-NL" sz="2400" dirty="0" err="1" smtClean="0">
                <a:latin typeface="Arial"/>
                <a:cs typeface="Arial"/>
              </a:rPr>
              <a:t>consultation</a:t>
            </a:r>
            <a:r>
              <a:rPr lang="nl-NL" sz="2400" dirty="0" smtClean="0">
                <a:latin typeface="Arial"/>
                <a:cs typeface="Arial"/>
              </a:rPr>
              <a:t> workshop Zimbabwe 1996</a:t>
            </a:r>
          </a:p>
        </p:txBody>
      </p:sp>
    </p:spTree>
    <p:extLst>
      <p:ext uri="{BB962C8B-B14F-4D97-AF65-F5344CB8AC3E}">
        <p14:creationId xmlns="" xmlns:p14="http://schemas.microsoft.com/office/powerpoint/2010/main" val="2238779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54" y="675675"/>
            <a:ext cx="7976988" cy="529926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92667" y="6226801"/>
            <a:ext cx="855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</a:t>
            </a:r>
            <a:r>
              <a:rPr lang="nl-NL" sz="2400" dirty="0" err="1" smtClean="0">
                <a:latin typeface="Arial"/>
                <a:cs typeface="Arial"/>
              </a:rPr>
              <a:t>Africa</a:t>
            </a:r>
            <a:r>
              <a:rPr lang="nl-NL" sz="2400" dirty="0" smtClean="0">
                <a:latin typeface="Arial"/>
                <a:cs typeface="Arial"/>
              </a:rPr>
              <a:t> partner </a:t>
            </a:r>
            <a:r>
              <a:rPr lang="nl-NL" sz="2400" dirty="0" err="1" smtClean="0">
                <a:latin typeface="Arial"/>
                <a:cs typeface="Arial"/>
              </a:rPr>
              <a:t>consultation</a:t>
            </a:r>
            <a:r>
              <a:rPr lang="nl-NL" sz="2400" dirty="0" smtClean="0">
                <a:latin typeface="Arial"/>
                <a:cs typeface="Arial"/>
              </a:rPr>
              <a:t> workshop Zimbabwe 1996</a:t>
            </a:r>
          </a:p>
        </p:txBody>
      </p:sp>
    </p:spTree>
    <p:extLst>
      <p:ext uri="{BB962C8B-B14F-4D97-AF65-F5344CB8AC3E}">
        <p14:creationId xmlns="" xmlns:p14="http://schemas.microsoft.com/office/powerpoint/2010/main" val="9422821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0" y="1108968"/>
            <a:ext cx="7430132" cy="471823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303867" y="6006799"/>
            <a:ext cx="7036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Arial"/>
                <a:cs typeface="Arial"/>
              </a:rPr>
              <a:t>ISS </a:t>
            </a:r>
            <a:r>
              <a:rPr lang="nl-NL" sz="2400" dirty="0" err="1">
                <a:latin typeface="Arial"/>
                <a:cs typeface="Arial"/>
              </a:rPr>
              <a:t>Women’s</a:t>
            </a:r>
            <a:r>
              <a:rPr lang="nl-NL" sz="2400" dirty="0">
                <a:latin typeface="Arial"/>
                <a:cs typeface="Arial"/>
              </a:rPr>
              <a:t> </a:t>
            </a:r>
            <a:r>
              <a:rPr lang="nl-NL" sz="2400" dirty="0" err="1">
                <a:latin typeface="Arial"/>
                <a:cs typeface="Arial"/>
              </a:rPr>
              <a:t>Movements</a:t>
            </a:r>
            <a:r>
              <a:rPr lang="nl-NL" sz="2400" dirty="0">
                <a:latin typeface="Arial"/>
                <a:cs typeface="Arial"/>
              </a:rPr>
              <a:t> Research Project </a:t>
            </a:r>
            <a:r>
              <a:rPr lang="nl-NL" sz="2400" dirty="0" smtClean="0">
                <a:latin typeface="Arial"/>
                <a:cs typeface="Arial"/>
              </a:rPr>
              <a:t>1983</a:t>
            </a:r>
          </a:p>
        </p:txBody>
      </p:sp>
    </p:spTree>
    <p:extLst>
      <p:ext uri="{BB962C8B-B14F-4D97-AF65-F5344CB8AC3E}">
        <p14:creationId xmlns="" xmlns:p14="http://schemas.microsoft.com/office/powerpoint/2010/main" val="26519419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28" y="675675"/>
            <a:ext cx="7784439" cy="529926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035097" y="6226801"/>
            <a:ext cx="5110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Zimbabwe 1996</a:t>
            </a: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6527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6" y="675675"/>
            <a:ext cx="7744743" cy="529926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035097" y="6226801"/>
            <a:ext cx="5110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The Hague1997</a:t>
            </a: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6108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" y="675675"/>
            <a:ext cx="7639884" cy="529926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035097" y="6226801"/>
            <a:ext cx="5110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Hivos The Hague1997</a:t>
            </a: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98639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" y="733845"/>
            <a:ext cx="7639884" cy="518292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742267" y="6226801"/>
            <a:ext cx="440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Zimbabwe 1997</a:t>
            </a:r>
          </a:p>
        </p:txBody>
      </p:sp>
    </p:spTree>
    <p:extLst>
      <p:ext uri="{BB962C8B-B14F-4D97-AF65-F5344CB8AC3E}">
        <p14:creationId xmlns="" xmlns:p14="http://schemas.microsoft.com/office/powerpoint/2010/main" val="27067302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3" y="733845"/>
            <a:ext cx="7559508" cy="518292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035097" y="6226801"/>
            <a:ext cx="511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Gay Games Amsterdam 1998</a:t>
            </a:r>
          </a:p>
        </p:txBody>
      </p:sp>
    </p:spTree>
    <p:extLst>
      <p:ext uri="{BB962C8B-B14F-4D97-AF65-F5344CB8AC3E}">
        <p14:creationId xmlns="" xmlns:p14="http://schemas.microsoft.com/office/powerpoint/2010/main" val="1565305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7" y="1108968"/>
            <a:ext cx="7187397" cy="471823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202267" y="5827201"/>
            <a:ext cx="729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Arial"/>
                <a:cs typeface="Arial"/>
              </a:rPr>
              <a:t>ISS </a:t>
            </a:r>
            <a:r>
              <a:rPr lang="nl-NL" sz="2400" dirty="0" err="1">
                <a:latin typeface="Arial"/>
                <a:cs typeface="Arial"/>
              </a:rPr>
              <a:t>Women’s</a:t>
            </a:r>
            <a:r>
              <a:rPr lang="nl-NL" sz="2400" dirty="0">
                <a:latin typeface="Arial"/>
                <a:cs typeface="Arial"/>
              </a:rPr>
              <a:t> </a:t>
            </a:r>
            <a:r>
              <a:rPr lang="nl-NL" sz="2400" dirty="0" err="1">
                <a:latin typeface="Arial"/>
                <a:cs typeface="Arial"/>
              </a:rPr>
              <a:t>Movements</a:t>
            </a:r>
            <a:r>
              <a:rPr lang="nl-NL" sz="2400" dirty="0">
                <a:latin typeface="Arial"/>
                <a:cs typeface="Arial"/>
              </a:rPr>
              <a:t> Research Project </a:t>
            </a:r>
            <a:r>
              <a:rPr lang="nl-NL" sz="2400" dirty="0" smtClean="0">
                <a:latin typeface="Arial"/>
                <a:cs typeface="Arial"/>
              </a:rPr>
              <a:t>1983</a:t>
            </a:r>
          </a:p>
        </p:txBody>
      </p:sp>
    </p:spTree>
    <p:extLst>
      <p:ext uri="{BB962C8B-B14F-4D97-AF65-F5344CB8AC3E}">
        <p14:creationId xmlns="" xmlns:p14="http://schemas.microsoft.com/office/powerpoint/2010/main" val="939746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9" y="1108968"/>
            <a:ext cx="7015592" cy="471823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557866" y="6006799"/>
            <a:ext cx="687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Anti-apartheid </a:t>
            </a:r>
            <a:r>
              <a:rPr lang="nl-NL" sz="2400" dirty="0" err="1" smtClean="0">
                <a:latin typeface="Arial"/>
                <a:cs typeface="Arial"/>
              </a:rPr>
              <a:t>demonstration</a:t>
            </a:r>
            <a:r>
              <a:rPr lang="nl-NL" sz="2400" dirty="0" smtClean="0">
                <a:latin typeface="Arial"/>
                <a:cs typeface="Arial"/>
              </a:rPr>
              <a:t> The Hague 1985</a:t>
            </a:r>
          </a:p>
        </p:txBody>
      </p:sp>
    </p:spTree>
    <p:extLst>
      <p:ext uri="{BB962C8B-B14F-4D97-AF65-F5344CB8AC3E}">
        <p14:creationId xmlns="" xmlns:p14="http://schemas.microsoft.com/office/powerpoint/2010/main" val="2890961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3" y="1261368"/>
            <a:ext cx="7015592" cy="471823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1733" y="5827200"/>
            <a:ext cx="970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 smtClean="0">
              <a:latin typeface="Arial"/>
              <a:cs typeface="Arial"/>
            </a:endParaRPr>
          </a:p>
          <a:p>
            <a:r>
              <a:rPr lang="nl-NL" sz="2400" dirty="0" smtClean="0">
                <a:latin typeface="Arial"/>
                <a:cs typeface="Arial"/>
              </a:rPr>
              <a:t>ISS SWAPO </a:t>
            </a:r>
            <a:r>
              <a:rPr lang="nl-NL" sz="2400" dirty="0" err="1">
                <a:latin typeface="Arial"/>
                <a:cs typeface="Arial"/>
              </a:rPr>
              <a:t>W</a:t>
            </a:r>
            <a:r>
              <a:rPr lang="nl-NL" sz="2400" dirty="0" err="1" smtClean="0">
                <a:latin typeface="Arial"/>
                <a:cs typeface="Arial"/>
              </a:rPr>
              <a:t>omen</a:t>
            </a:r>
            <a:r>
              <a:rPr lang="nl-NL" sz="2400" dirty="0" smtClean="0">
                <a:latin typeface="Arial"/>
                <a:cs typeface="Arial"/>
              </a:rPr>
              <a:t> &amp; </a:t>
            </a:r>
            <a:r>
              <a:rPr lang="nl-NL" sz="2400" dirty="0" err="1" smtClean="0">
                <a:latin typeface="Arial"/>
                <a:cs typeface="Arial"/>
              </a:rPr>
              <a:t>Developent</a:t>
            </a:r>
            <a:r>
              <a:rPr lang="nl-NL" sz="2400" dirty="0" smtClean="0">
                <a:latin typeface="Arial"/>
                <a:cs typeface="Arial"/>
              </a:rPr>
              <a:t> Diploma </a:t>
            </a:r>
            <a:r>
              <a:rPr lang="nl-NL" sz="2400" dirty="0" err="1">
                <a:latin typeface="Arial"/>
                <a:cs typeface="Arial"/>
              </a:rPr>
              <a:t>P</a:t>
            </a:r>
            <a:r>
              <a:rPr lang="nl-NL" sz="2400" dirty="0" err="1" smtClean="0">
                <a:latin typeface="Arial"/>
                <a:cs typeface="Arial"/>
              </a:rPr>
              <a:t>rogramme</a:t>
            </a:r>
            <a:r>
              <a:rPr lang="nl-NL" sz="2400" dirty="0" smtClean="0">
                <a:latin typeface="Arial"/>
                <a:cs typeface="Arial"/>
              </a:rPr>
              <a:t> 1985</a:t>
            </a:r>
          </a:p>
        </p:txBody>
      </p:sp>
    </p:spTree>
    <p:extLst>
      <p:ext uri="{BB962C8B-B14F-4D97-AF65-F5344CB8AC3E}">
        <p14:creationId xmlns="" xmlns:p14="http://schemas.microsoft.com/office/powerpoint/2010/main" val="1844993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34" y="960353"/>
            <a:ext cx="7301180" cy="482978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14934" y="5790133"/>
            <a:ext cx="6911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/>
                <a:cs typeface="Arial"/>
              </a:rPr>
              <a:t>ISS </a:t>
            </a:r>
            <a:r>
              <a:rPr lang="nl-NL" sz="2400" dirty="0" err="1" smtClean="0">
                <a:latin typeface="Arial"/>
                <a:cs typeface="Arial"/>
              </a:rPr>
              <a:t>students</a:t>
            </a:r>
            <a:r>
              <a:rPr lang="nl-NL" sz="2400" dirty="0" smtClean="0">
                <a:latin typeface="Arial"/>
                <a:cs typeface="Arial"/>
              </a:rPr>
              <a:t> at </a:t>
            </a:r>
            <a:r>
              <a:rPr lang="nl-NL" sz="2400" dirty="0" err="1" smtClean="0">
                <a:latin typeface="Arial"/>
                <a:cs typeface="Arial"/>
              </a:rPr>
              <a:t>Namibian</a:t>
            </a:r>
            <a:r>
              <a:rPr lang="nl-NL" sz="2400" dirty="0" smtClean="0">
                <a:latin typeface="Arial"/>
                <a:cs typeface="Arial"/>
              </a:rPr>
              <a:t> </a:t>
            </a:r>
            <a:r>
              <a:rPr lang="nl-NL" sz="2400" dirty="0" err="1" smtClean="0">
                <a:latin typeface="Arial"/>
                <a:cs typeface="Arial"/>
              </a:rPr>
              <a:t>Women’s</a:t>
            </a:r>
            <a:r>
              <a:rPr lang="nl-NL" sz="2400" dirty="0" smtClean="0">
                <a:latin typeface="Arial"/>
                <a:cs typeface="Arial"/>
              </a:rPr>
              <a:t> Day Amsterdam 1985</a:t>
            </a: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 smtClean="0">
              <a:latin typeface="Arial"/>
              <a:cs typeface="Arial"/>
            </a:endParaRPr>
          </a:p>
          <a:p>
            <a:endParaRPr lang="nl-NL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7270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327</Words>
  <Application>Microsoft Office PowerPoint</Application>
  <PresentationFormat>Diavoorstelling (4:3)</PresentationFormat>
  <Paragraphs>134</Paragraphs>
  <Slides>54</Slides>
  <Notes>53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5" baseType="lpstr">
      <vt:lpstr>Office-thema</vt:lpstr>
      <vt:lpstr>Women, Gender &amp; Development 1980-2015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  <vt:lpstr>Dia 52</vt:lpstr>
      <vt:lpstr>Dia 53</vt:lpstr>
      <vt:lpstr>Dia 54</vt:lpstr>
    </vt:vector>
  </TitlesOfParts>
  <Company>Hivos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Ireen Dubel</dc:creator>
  <cp:lastModifiedBy>Bijleveld</cp:lastModifiedBy>
  <cp:revision>43</cp:revision>
  <dcterms:created xsi:type="dcterms:W3CDTF">2015-09-15T15:06:25Z</dcterms:created>
  <dcterms:modified xsi:type="dcterms:W3CDTF">2015-09-26T21:11:11Z</dcterms:modified>
</cp:coreProperties>
</file>